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png" ContentType="image/png"/>
  <Default Extension="bin" ContentType="application/vnd.openxmlformats-officedocument.presentationml.printerSettings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  <p:sldId id="256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-27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7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tableStyles" Target="tableStyles.xml"/><Relationship Id="rId3" Type="http://schemas.openxmlformats.org/officeDocument/2006/relationships/slide" Target="slides/slide2.xml"/><Relationship Id="rId6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tabLst/>
              <a:defRPr sz="1800"/>
            </a:lvl6pPr>
            <a:lvl7pPr marL="2290763" indent="-344488">
              <a:tabLst/>
              <a:defRPr sz="1800"/>
            </a:lvl7pPr>
            <a:lvl8pPr marL="2290763" indent="-344488">
              <a:tabLst/>
              <a:defRPr sz="1800"/>
            </a:lvl8pPr>
            <a:lvl9pPr marL="2290763" indent="-344488">
              <a:tabLst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2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4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24" Type="http://schemas.openxmlformats.org/officeDocument/2006/relationships/image" Target="../media/image8.png"/><Relationship Id="rId6" Type="http://schemas.openxmlformats.org/officeDocument/2006/relationships/slideLayout" Target="../slideLayouts/slideLayout6.xml"/><Relationship Id="rId16" Type="http://schemas.openxmlformats.org/officeDocument/2006/relationships/slideLayout" Target="../slideLayouts/slideLayout1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10/18/11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5" r:id="rId19"/>
    <p:sldLayoutId id="2147483716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Tx/>
        <a:buBlip>
          <a:blip r:embed="rId24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3_06-SexualLifeCycles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1549400"/>
            <a:ext cx="8546592" cy="373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661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13_11IndependentAssort_3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838200"/>
            <a:ext cx="8540496" cy="516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90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3_12CrossingOver_5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0" y="127000"/>
            <a:ext cx="4931664" cy="658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93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5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Inkwell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254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6</TotalTime>
  <Words>0</Words>
  <Application>Microsoft Macintosh PowerPoint</Application>
  <PresentationFormat>On-screen Show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Inkwell</vt:lpstr>
      <vt:lpstr>PowerPoint Presentation</vt:lpstr>
      <vt:lpstr>PowerPoint Presentation</vt:lpstr>
      <vt:lpstr>PowerPoint Presentation</vt:lpstr>
    </vt:vector>
  </TitlesOfParts>
  <Company>Thomas Jefferson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1</cp:revision>
  <dcterms:created xsi:type="dcterms:W3CDTF">2011-10-18T13:07:35Z</dcterms:created>
  <dcterms:modified xsi:type="dcterms:W3CDTF">2011-10-18T13:13:56Z</dcterms:modified>
</cp:coreProperties>
</file>